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3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с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ОВЗ, охваченных дополнительным образованием (2019 год)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детей с ОВЗ </c:v>
                </c:pt>
              </c:strCache>
            </c:strRef>
          </c:tx>
          <c:explosion val="11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Охвачено ДО</c:v>
                </c:pt>
                <c:pt idx="1">
                  <c:v>Не охвачено ДО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</c:v>
                </c:pt>
                <c:pt idx="1">
                  <c:v>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14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 группы риска, охваченных дополнительным образованием (2019 год) </a:t>
            </a:r>
            <a:endParaRPr lang="ru-RU" sz="1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Охвачено</c:v>
                </c:pt>
                <c:pt idx="1">
                  <c:v>Не охвачено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6629400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507560" cy="28803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развитии </a:t>
            </a:r>
            <a:endParaRPr lang="ru-RU" sz="5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на территории Ванинского муниципального района</a:t>
            </a:r>
            <a:b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3933056"/>
            <a:ext cx="7363544" cy="144016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Голованов Михаил Леонидович,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образования администрации Ванинского муниципального района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/>
          <a:srcRect l="8168" r="7457"/>
          <a:stretch/>
        </p:blipFill>
        <p:spPr>
          <a:xfrm>
            <a:off x="14626" y="548680"/>
            <a:ext cx="9129374" cy="61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 rotWithShape="1">
          <a:blip r:embed="rId2"/>
          <a:srcRect l="3404" r="2257"/>
          <a:stretch/>
        </p:blipFill>
        <p:spPr bwMode="auto">
          <a:xfrm>
            <a:off x="50971" y="620688"/>
            <a:ext cx="905753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95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образования</a:t>
            </a:r>
            <a:endParaRPr lang="ru-RU" sz="3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5718"/>
              </p:ext>
            </p:extLst>
          </p:nvPr>
        </p:nvGraphicFramePr>
        <p:xfrm>
          <a:off x="1331640" y="1196754"/>
          <a:ext cx="7344816" cy="52851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{5DA37D80-6434-44D0-A028-1B22A696006F}</a:tableStyleId>
              </a:tblPr>
              <a:tblGrid>
                <a:gridCol w="5669193"/>
                <a:gridCol w="1675623"/>
              </a:tblGrid>
              <a:tr h="115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ПДО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«Дворец спорта для детей и юношества»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ДО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Ванинская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районная детская школа искусств»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Центр внешкольной работы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п.Ванино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ДО Центр внешкольной работы «Радуга»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п.Октябрьский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ДО  Спортивный клуб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Трансбункер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Общеобразовательные организации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8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539552" y="3716338"/>
            <a:ext cx="35020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" name="Picture 2" descr="C:\Users\ObrZavIMC\Desktop\6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716338"/>
            <a:ext cx="443230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1" name="Picture 3" descr="\\Host\_общая\!Фотоотчёты\2019\ШАХРАЙ\19-11-08 Монгохто\DSC_50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r="19154"/>
          <a:stretch/>
        </p:blipFill>
        <p:spPr bwMode="auto">
          <a:xfrm rot="16200000">
            <a:off x="5427622" y="180166"/>
            <a:ext cx="3511024" cy="327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44" y="61991"/>
            <a:ext cx="4680520" cy="336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51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\\Host\образование_аппарат-секретарь\Быкова\от Старенковой\Старенкова в отпуске\Коллегия ДО\слайды\слайд2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66"/>
          <a:stretch/>
        </p:blipFill>
        <p:spPr bwMode="auto">
          <a:xfrm>
            <a:off x="4577505" y="4437112"/>
            <a:ext cx="3533897" cy="234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Host\образование_аппарат-секретарь\Быкова\от Старенковой\Старенкова в отпуске\Коллегия ДО\слайды\слайд2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669" y="-1"/>
            <a:ext cx="2891331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Host\образование_аппарат-секретарь\Быкова\от Старенковой\Старенкова в отпуске\Коллегия ДО\слайды\слайд2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40"/>
            <a:ext cx="2891330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Host\образование_аппарат-секретарь\Быкова\от Старенковой\Старенкова в отпуске\Коллегия ДО\слайды\слайд2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15816" cy="428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\\Host\образование_аппарат-секретарь\Быкова\от Старенковой\Старенкова в отпуске\Коллегия ДО\слайды\слайд2\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02"/>
          <a:stretch/>
        </p:blipFill>
        <p:spPr bwMode="auto">
          <a:xfrm>
            <a:off x="1396695" y="4425180"/>
            <a:ext cx="2963338" cy="2355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7939" r="27347" b="6231"/>
          <a:stretch/>
        </p:blipFill>
        <p:spPr bwMode="auto">
          <a:xfrm>
            <a:off x="6219842" y="0"/>
            <a:ext cx="2960670" cy="302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599" y="18814"/>
            <a:ext cx="81415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проекта: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выявления,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способностей и талантов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молодежи, направленной на самоопределение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профессиональную ориентацию всех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цифры проекта (к 2024 году):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85 субъектах России </a:t>
            </a:r>
          </a:p>
          <a:p>
            <a:pPr marL="2857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выявления, поддержки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marL="28575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и талантов у детей и молодежи,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базы в сельской местности для занятий физкультурой и спортом для 935 тысяч детей,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 детских технопарков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340 мобильных технопарков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2 млн детей,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дополнительными общеобразовательными программами не менее 70% детей с ограниченными возможностями здоровья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013176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дополнительного образования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охват детей, занимающихся дополнительным образованием не менее 80% к 2024 году.</a:t>
            </a:r>
          </a:p>
        </p:txBody>
      </p:sp>
    </p:spTree>
    <p:extLst>
      <p:ext uri="{BB962C8B-B14F-4D97-AF65-F5344CB8AC3E}">
        <p14:creationId xmlns:p14="http://schemas.microsoft.com/office/powerpoint/2010/main" val="21949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дополнительного образования Ванинского муниципального района</a:t>
            </a:r>
            <a:endParaRPr lang="ru-RU" sz="3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680998"/>
              </p:ext>
            </p:extLst>
          </p:nvPr>
        </p:nvGraphicFramePr>
        <p:xfrm>
          <a:off x="1259632" y="1412775"/>
          <a:ext cx="7632848" cy="46645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5891514"/>
                <a:gridCol w="1741334"/>
              </a:tblGrid>
              <a:tr h="1136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Учреждение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 </a:t>
                      </a:r>
                      <a:r>
                        <a:rPr lang="ru-RU" sz="1800" dirty="0">
                          <a:effectLst/>
                        </a:rPr>
                        <a:t>занимающихся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МБУ ДО «Дворец спорта для детей и юношества»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МБУ ДО «</a:t>
                      </a:r>
                      <a:r>
                        <a:rPr lang="ru-RU" sz="1800" dirty="0" err="1">
                          <a:effectLst/>
                        </a:rPr>
                        <a:t>Ванинская</a:t>
                      </a:r>
                      <a:r>
                        <a:rPr lang="ru-RU" sz="1800" dirty="0">
                          <a:effectLst/>
                        </a:rPr>
                        <a:t> районная детская школа искусств»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ДО Центр внешкольной работы </a:t>
                      </a:r>
                      <a:r>
                        <a:rPr lang="ru-RU" sz="1800" dirty="0" err="1">
                          <a:effectLst/>
                        </a:rPr>
                        <a:t>п.Ванино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1485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8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МБОУ ДО Центр внешкольной работы «Радуга» </a:t>
                      </a:r>
                      <a:r>
                        <a:rPr lang="ru-RU" sz="1800" dirty="0" err="1">
                          <a:effectLst/>
                        </a:rPr>
                        <a:t>п.Октябрьский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380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АНО ДО  Спортивный клуб «Трансбункер»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364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80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Общеобразовательные организации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9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3960440" cy="18002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Охват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дополнительными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общеобразовательными </a:t>
            </a:r>
            <a:b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программами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70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b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4086474"/>
              </p:ext>
            </p:extLst>
          </p:nvPr>
        </p:nvGraphicFramePr>
        <p:xfrm>
          <a:off x="5220072" y="0"/>
          <a:ext cx="381642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187624" y="3501008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05003863"/>
              </p:ext>
            </p:extLst>
          </p:nvPr>
        </p:nvGraphicFramePr>
        <p:xfrm>
          <a:off x="179512" y="3523896"/>
          <a:ext cx="5688632" cy="333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82017" y="3933056"/>
            <a:ext cx="4572000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профилактики правонарушений стоит задача 100% охвата детей группы риска и увеличения доли старшеклассников, посещающих кружки и секции. </a:t>
            </a:r>
          </a:p>
        </p:txBody>
      </p:sp>
    </p:spTree>
    <p:extLst>
      <p:ext uri="{BB962C8B-B14F-4D97-AF65-F5344CB8AC3E}">
        <p14:creationId xmlns:p14="http://schemas.microsoft.com/office/powerpoint/2010/main" val="23864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5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программ дополнительного образования</a:t>
            </a:r>
            <a:endParaRPr lang="ru-RU" sz="35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73563"/>
              </p:ext>
            </p:extLst>
          </p:nvPr>
        </p:nvGraphicFramePr>
        <p:xfrm>
          <a:off x="1331640" y="1484784"/>
          <a:ext cx="7632848" cy="43650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990590"/>
                <a:gridCol w="3642258"/>
              </a:tblGrid>
              <a:tr h="33642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</a:t>
                      </a: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20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занимающихся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(техническое)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(естественнонаучное)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(туристско-краеведческое)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(социально-педагогическое)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8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(художественное)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(физкультурно-спортивное)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Host\образование_аппарат-секретарь\Быкова\от Старенковой\Старенкова в отпуске\Коллегия ДО\слайды\слайд9\Гребц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31776" y="1627920"/>
            <a:ext cx="6598048" cy="3719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Host\образование_аппарат-секретарь\Быкова\от Старенковой\Старенкова в отпуске\Коллегия ДО\слайды\слайд9\Джуни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81983"/>
            <a:ext cx="2448272" cy="3222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Host\образование_аппарат-секретарь\Быкова\от Старенковой\Старенкова в отпуске\Коллегия ДО\слайды\слайд9\премия Губернато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71" y="188640"/>
            <a:ext cx="5087471" cy="3393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t="21852" r="24717" b="4333"/>
          <a:stretch/>
        </p:blipFill>
        <p:spPr bwMode="auto">
          <a:xfrm>
            <a:off x="73389" y="116632"/>
            <a:ext cx="3976347" cy="262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t="11849" r="16031" b="2949"/>
          <a:stretch/>
        </p:blipFill>
        <p:spPr bwMode="auto">
          <a:xfrm>
            <a:off x="3887761" y="762971"/>
            <a:ext cx="5233335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15575" r="15353" b="3274"/>
          <a:stretch/>
        </p:blipFill>
        <p:spPr bwMode="auto">
          <a:xfrm>
            <a:off x="539552" y="3429000"/>
            <a:ext cx="4952246" cy="3322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5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 rotWithShape="1">
          <a:blip r:embed="rId2"/>
          <a:srcRect r="15730"/>
          <a:stretch/>
        </p:blipFill>
        <p:spPr bwMode="auto">
          <a:xfrm>
            <a:off x="133405" y="407076"/>
            <a:ext cx="7978238" cy="611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5" descr="Picture1"/>
          <p:cNvPicPr>
            <a:picLocks noChangeAspect="1" noChangeArrowheads="1"/>
          </p:cNvPicPr>
          <p:nvPr/>
        </p:nvPicPr>
        <p:blipFill>
          <a:blip r:embed="rId3"/>
          <a:srcRect t="1146"/>
          <a:stretch>
            <a:fillRect/>
          </a:stretch>
        </p:blipFill>
        <p:spPr bwMode="auto">
          <a:xfrm>
            <a:off x="6588224" y="1412776"/>
            <a:ext cx="2411760" cy="350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5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344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                 </vt:lpstr>
      <vt:lpstr>Презентация PowerPoint</vt:lpstr>
      <vt:lpstr>Презентация PowerPoint</vt:lpstr>
      <vt:lpstr>Система дополнительного образования Ванинского муниципального района</vt:lpstr>
      <vt:lpstr>ЦЕЛЬ: Охват дополнительными  общеобразовательными  программами не менее 70%  детей с ограниченными  возможностями здоровья </vt:lpstr>
      <vt:lpstr>Направление программ дополнительного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 дополнительного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</dc:title>
  <cp:lastModifiedBy>ObrZamNachUpr</cp:lastModifiedBy>
  <cp:revision>24</cp:revision>
  <dcterms:modified xsi:type="dcterms:W3CDTF">2019-11-18T08:12:11Z</dcterms:modified>
</cp:coreProperties>
</file>